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8"/>
  </p:notesMasterIdLst>
  <p:sldIdLst>
    <p:sldId id="257" r:id="rId2"/>
    <p:sldId id="27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69" r:id="rId17"/>
  </p:sldIdLst>
  <p:sldSz cx="12192000" cy="6858000"/>
  <p:notesSz cx="6858000" cy="9144000"/>
  <p:embeddedFontLst>
    <p:embeddedFont>
      <p:font typeface="나눔고딕 ExtraBold" panose="020D0904000000000000" pitchFamily="50" charset="-127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343" autoAdjust="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8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582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10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616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62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9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4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0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4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84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18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32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6142" y="2667786"/>
            <a:ext cx="1819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쇼핑몰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패션피플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375837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아뜨랑스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ADF54-644A-4991-914E-AC82BD83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7" y="1429687"/>
            <a:ext cx="10295906" cy="47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2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안나키즈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29EBBA-019A-4EE5-B08D-C9917AD1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20" y="1276598"/>
            <a:ext cx="7732959" cy="56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437391"/>
            <a:ext cx="2672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룩플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Lookple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FFC8B-237D-4F02-928C-A00FD9B1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06" y="1050702"/>
            <a:ext cx="7090187" cy="56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40437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조군샵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6FF0F-6161-46C5-82C9-B9AC79EF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213" y="1017685"/>
            <a:ext cx="7495435" cy="57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40437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9595F-CA5F-48A8-A035-AF067170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50" y="1104405"/>
            <a:ext cx="8722299" cy="56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7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404373"/>
            <a:ext cx="893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893E0-FEDC-4996-AF18-70BDF326DB89}"/>
              </a:ext>
            </a:extLst>
          </p:cNvPr>
          <p:cNvSpPr txBox="1"/>
          <p:nvPr/>
        </p:nvSpPr>
        <p:spPr>
          <a:xfrm>
            <a:off x="1473119" y="2304251"/>
            <a:ext cx="880080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페이지에서 코디와 옷을 구분하기 위해서 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옷은 모델이 옷을 입고 있는 것을 보여주기 보다는 옷만 보여주는 것이 좋을 것 같음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-&gt;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옷 이미지는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무신사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인터페이스는 다른 쇼핑몰 참조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유저들의 코디는 다양성을 위해서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연정님이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가져온 이미지 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쇼핑몰 이미지 사용하면 좋을 것 같음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페이지에서 옷을 동적으로 보여주면 좋을 것 같음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(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카테고리별 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TOP 10 –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무신사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메인 페이지 참고</a:t>
            </a:r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502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패션피플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무신사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36E27-D014-4A2A-B4A0-B99CB47C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4" y="2110423"/>
            <a:ext cx="10943112" cy="2637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08D1A5-DC8E-4C89-BECA-8913281233D6}"/>
              </a:ext>
            </a:extLst>
          </p:cNvPr>
          <p:cNvSpPr/>
          <p:nvPr/>
        </p:nvSpPr>
        <p:spPr>
          <a:xfrm>
            <a:off x="1006251" y="4219084"/>
            <a:ext cx="687188" cy="190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DE722-98B6-44DB-B50E-DC4DD6979168}"/>
              </a:ext>
            </a:extLst>
          </p:cNvPr>
          <p:cNvSpPr txBox="1"/>
          <p:nvPr/>
        </p:nvSpPr>
        <p:spPr>
          <a:xfrm>
            <a:off x="221052" y="2442079"/>
            <a:ext cx="963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할인 표시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C8F8A-0902-453E-B342-11EC5D9358BD}"/>
              </a:ext>
            </a:extLst>
          </p:cNvPr>
          <p:cNvSpPr/>
          <p:nvPr/>
        </p:nvSpPr>
        <p:spPr>
          <a:xfrm>
            <a:off x="619513" y="2050475"/>
            <a:ext cx="730332" cy="32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02790-F870-48BE-9937-370BA5341456}"/>
              </a:ext>
            </a:extLst>
          </p:cNvPr>
          <p:cNvSpPr txBox="1"/>
          <p:nvPr/>
        </p:nvSpPr>
        <p:spPr>
          <a:xfrm>
            <a:off x="484907" y="4393001"/>
            <a:ext cx="11448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좋아요 표시</a:t>
            </a:r>
          </a:p>
        </p:txBody>
      </p:sp>
    </p:spTree>
    <p:extLst>
      <p:ext uri="{BB962C8B-B14F-4D97-AF65-F5344CB8AC3E}">
        <p14:creationId xmlns:p14="http://schemas.microsoft.com/office/powerpoint/2010/main" val="390299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무신사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D0577C-57BC-42DA-B75A-23017FCE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7" y="2087470"/>
            <a:ext cx="8774587" cy="2792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AE0FAA-ADD5-4E3A-AC76-D8651B667E16}"/>
              </a:ext>
            </a:extLst>
          </p:cNvPr>
          <p:cNvSpPr txBox="1"/>
          <p:nvPr/>
        </p:nvSpPr>
        <p:spPr>
          <a:xfrm>
            <a:off x="9436117" y="2970161"/>
            <a:ext cx="2755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코디 커뮤니티 이미지로 사용</a:t>
            </a:r>
          </a:p>
        </p:txBody>
      </p:sp>
    </p:spTree>
    <p:extLst>
      <p:ext uri="{BB962C8B-B14F-4D97-AF65-F5344CB8AC3E}">
        <p14:creationId xmlns:p14="http://schemas.microsoft.com/office/powerpoint/2010/main" val="245342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무신사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C9E82-D3F9-49C6-B32C-1AFBC22B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42" y="0"/>
            <a:ext cx="51246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893648-7B36-4979-BA9D-BB08E5CBD6DC}"/>
              </a:ext>
            </a:extLst>
          </p:cNvPr>
          <p:cNvSpPr/>
          <p:nvPr/>
        </p:nvSpPr>
        <p:spPr>
          <a:xfrm>
            <a:off x="3565341" y="4306787"/>
            <a:ext cx="1552923" cy="651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D1A0B7-EF5A-428D-B0D1-E51A015BE8CF}"/>
              </a:ext>
            </a:extLst>
          </p:cNvPr>
          <p:cNvSpPr/>
          <p:nvPr/>
        </p:nvSpPr>
        <p:spPr>
          <a:xfrm>
            <a:off x="3565340" y="5094517"/>
            <a:ext cx="5079896" cy="1763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F2BC7-426E-42A4-9A36-ED72AA5F1CF4}"/>
              </a:ext>
            </a:extLst>
          </p:cNvPr>
          <p:cNvSpPr txBox="1"/>
          <p:nvPr/>
        </p:nvSpPr>
        <p:spPr>
          <a:xfrm>
            <a:off x="7737946" y="3105835"/>
            <a:ext cx="4605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모델과 착용 상품에 대한 정보를 표시하는 것도 </a:t>
            </a:r>
            <a:r>
              <a:rPr lang="ko-KR" altLang="en-US" sz="1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좋을듯</a:t>
            </a:r>
            <a:endParaRPr lang="ko-KR" altLang="en-US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15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무신사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CBC5C-DE64-4E60-935B-6EB4AC39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01" y="0"/>
            <a:ext cx="7440597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7863B5-0DCC-4001-950A-4EFA8B044FC7}"/>
              </a:ext>
            </a:extLst>
          </p:cNvPr>
          <p:cNvSpPr/>
          <p:nvPr/>
        </p:nvSpPr>
        <p:spPr>
          <a:xfrm>
            <a:off x="6555944" y="872840"/>
            <a:ext cx="1358960" cy="160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26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26522" y="37583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무신사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38CB59-AC12-485E-A173-F107F193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7" y="1382922"/>
            <a:ext cx="6994712" cy="4906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CFA22-4491-4CE3-8851-3745F99B138E}"/>
              </a:ext>
            </a:extLst>
          </p:cNvPr>
          <p:cNvSpPr txBox="1"/>
          <p:nvPr/>
        </p:nvSpPr>
        <p:spPr>
          <a:xfrm>
            <a:off x="6402514" y="2053534"/>
            <a:ext cx="5384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상세페이지 하단에 이런 내용도 있는데</a:t>
            </a: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1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무신사는 너무 많은 사람들이 이용해서 비슷하게 하면 티가 날 듯</a:t>
            </a:r>
          </a:p>
        </p:txBody>
      </p:sp>
    </p:spTree>
    <p:extLst>
      <p:ext uri="{BB962C8B-B14F-4D97-AF65-F5344CB8AC3E}">
        <p14:creationId xmlns:p14="http://schemas.microsoft.com/office/powerpoint/2010/main" val="297459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375837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아뜨랑스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A4530-0058-4CEF-9835-40257BCB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167" y="0"/>
            <a:ext cx="3675666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FFF43E-DB65-4258-A54B-87EB86641E44}"/>
              </a:ext>
            </a:extLst>
          </p:cNvPr>
          <p:cNvSpPr/>
          <p:nvPr/>
        </p:nvSpPr>
        <p:spPr>
          <a:xfrm>
            <a:off x="4948815" y="2050476"/>
            <a:ext cx="2099189" cy="609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82186F-A764-45D4-9A10-EA342630153C}"/>
              </a:ext>
            </a:extLst>
          </p:cNvPr>
          <p:cNvSpPr/>
          <p:nvPr/>
        </p:nvSpPr>
        <p:spPr>
          <a:xfrm>
            <a:off x="4370883" y="2873832"/>
            <a:ext cx="3336203" cy="1836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13135-36D3-423C-9893-26BC62836DA7}"/>
              </a:ext>
            </a:extLst>
          </p:cNvPr>
          <p:cNvSpPr txBox="1"/>
          <p:nvPr/>
        </p:nvSpPr>
        <p:spPr>
          <a:xfrm>
            <a:off x="96717" y="2193692"/>
            <a:ext cx="45512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여성 상품만 있어서 비슷한 분위기의 남자 쇼핑몰 필요</a:t>
            </a:r>
            <a:endParaRPr lang="ko-KR" altLang="en-US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70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375837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아뜨랑스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BD121-2798-4FC0-A981-39E6FC77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20" y="0"/>
            <a:ext cx="8668559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7AB1E-12F4-42F1-9958-3D70EFB9CD41}"/>
              </a:ext>
            </a:extLst>
          </p:cNvPr>
          <p:cNvSpPr/>
          <p:nvPr/>
        </p:nvSpPr>
        <p:spPr>
          <a:xfrm>
            <a:off x="1870664" y="5565778"/>
            <a:ext cx="4607326" cy="1143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7BA3DC-4888-400D-A936-C4D57773AB36}"/>
              </a:ext>
            </a:extLst>
          </p:cNvPr>
          <p:cNvSpPr/>
          <p:nvPr/>
        </p:nvSpPr>
        <p:spPr>
          <a:xfrm>
            <a:off x="1918646" y="2627258"/>
            <a:ext cx="375752" cy="413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B8E826-477C-42C3-A185-DE99DE8517D7}"/>
              </a:ext>
            </a:extLst>
          </p:cNvPr>
          <p:cNvSpPr/>
          <p:nvPr/>
        </p:nvSpPr>
        <p:spPr>
          <a:xfrm>
            <a:off x="6957742" y="2214063"/>
            <a:ext cx="3315612" cy="1051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C7C929-6B86-4592-9284-780DDE40AB0F}"/>
              </a:ext>
            </a:extLst>
          </p:cNvPr>
          <p:cNvSpPr txBox="1"/>
          <p:nvPr/>
        </p:nvSpPr>
        <p:spPr>
          <a:xfrm>
            <a:off x="1069803" y="375837"/>
            <a:ext cx="1601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아뜨랑스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874198-5B0D-4532-AC86-17828BAF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601"/>
            <a:ext cx="12192000" cy="48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049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175</Words>
  <Application>Microsoft Office PowerPoint</Application>
  <PresentationFormat>와이드스크린</PresentationFormat>
  <Paragraphs>60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나눔스퀘어 Bold</vt:lpstr>
      <vt:lpstr>나눔스퀘어 ExtraBold</vt:lpstr>
      <vt:lpstr>Arial</vt:lpstr>
      <vt:lpstr>나눔고딕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길 민호</cp:lastModifiedBy>
  <cp:revision>98</cp:revision>
  <dcterms:created xsi:type="dcterms:W3CDTF">2017-05-29T09:12:16Z</dcterms:created>
  <dcterms:modified xsi:type="dcterms:W3CDTF">2021-11-29T19:47:33Z</dcterms:modified>
</cp:coreProperties>
</file>